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0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5350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733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749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3493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28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62103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074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001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653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362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9129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905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518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884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731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482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6161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7696AAF-0DF5-45FD-BBBE-61726F32CD2B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7A9B719-A4B0-4DA3-9F28-53E725D357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3163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890712" cy="2971801"/>
          </a:xfrm>
        </p:spPr>
        <p:txBody>
          <a:bodyPr>
            <a:normAutofit/>
          </a:bodyPr>
          <a:lstStyle/>
          <a:p>
            <a:r>
              <a:rPr lang="ru-RU" sz="5400" b="1" i="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    «День народного           единства»</a:t>
            </a:r>
            <a:endParaRPr lang="ru-RU" sz="5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Краткосрочный проект.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ДОЧУ имени Александра Невского,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С. </a:t>
            </a:r>
            <a:r>
              <a:rPr lang="ru-RU" sz="2400" b="1" dirty="0" err="1" smtClean="0">
                <a:solidFill>
                  <a:schemeClr val="accent1">
                    <a:lumMod val="75000"/>
                  </a:schemeClr>
                </a:solidFill>
              </a:rPr>
              <a:t>Шурала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</a:rPr>
              <a:t>, Невьянского района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26" name="Picture 2" descr="http://www.playcast.ru/uploads/2016/11/02/2039549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233" y="1849821"/>
            <a:ext cx="3563007" cy="4576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39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Заключительный этап: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1663" y="-782729"/>
            <a:ext cx="5895264" cy="3615267"/>
          </a:xfrm>
        </p:spPr>
        <p:txBody>
          <a:bodyPr/>
          <a:lstStyle/>
          <a:p>
            <a:r>
              <a:rPr lang="ru-RU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3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Выставка детских рисунков «Моя маленькая Родина»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545" y="788276"/>
            <a:ext cx="3381046" cy="40885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7617" y="1618593"/>
            <a:ext cx="4507589" cy="316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819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Итог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</a:rPr>
              <a:t>: 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6494353" cy="3615267"/>
          </a:xfrm>
        </p:spPr>
        <p:txBody>
          <a:bodyPr>
            <a:normAutofit/>
          </a:bodyPr>
          <a:lstStyle/>
          <a:p>
            <a:r>
              <a:rPr lang="ru-RU" sz="3200" b="0" i="0" dirty="0" smtClean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</a:rPr>
              <a:t>В процессе реализации проекта дети  рассуждали о том, что такое Родина, знакомились с историей нашей страны и узнавали  о том, как происходило сплочение народа в труднейшие для страны времена. 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420" y="3005959"/>
            <a:ext cx="4918843" cy="316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953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Цель проекта: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11742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Формирование у детей представлений о героическом прошлом и настоящем русского народа.</a:t>
            </a:r>
            <a:endParaRPr lang="ru-RU" sz="2800" b="0" i="0" dirty="0" smtClean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Расширение  представлений детей о национальных праздниках</a:t>
            </a:r>
            <a:endParaRPr lang="ru-RU" sz="2800" b="0" i="0" dirty="0" smtClean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  <a:p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7251" y="3460495"/>
            <a:ext cx="4505334" cy="323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92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Задачи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7282629" cy="406487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Дать представление о празднике «День народного единства.</a:t>
            </a:r>
            <a:endParaRPr lang="ru-RU" b="1" i="0" dirty="0" smtClean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Пробудить в детях чувство любви к своему городу, краю, уважение к его традициям и обычаям.</a:t>
            </a:r>
            <a:endParaRPr lang="ru-RU" b="1" i="0" dirty="0" smtClean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Воспитание  чувства гордости за силу России,  уважение к русским воинам, национальным героям, желание им подражать. </a:t>
            </a:r>
            <a:endParaRPr lang="ru-RU" b="1" i="0" dirty="0" smtClean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  <a:p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628" y="2385848"/>
            <a:ext cx="4582509" cy="421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553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950372"/>
            <a:ext cx="8534400" cy="1334523"/>
          </a:xfrm>
        </p:spPr>
        <p:txBody>
          <a:bodyPr/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Актуальность: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 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863" y="685800"/>
            <a:ext cx="8050924" cy="3615267"/>
          </a:xfrm>
        </p:spPr>
        <p:txBody>
          <a:bodyPr>
            <a:noAutofit/>
          </a:bodyPr>
          <a:lstStyle/>
          <a:p>
            <a:r>
              <a:rPr lang="ru-RU" sz="2800" b="0" i="0" dirty="0" smtClean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</a:rPr>
              <a:t>Патриотическое воспитание детей является одной из основных задач дошкольного учреждения. Чувство патриотизма многогранно по содержанию. Это и любовь к родным местам, и гордость за свой народ, желание сохранять и приумножить богатство своей страны. Поэтому нашей задачей  является: развитие чувства ответственности и гордости за достижения страны - данные задачи решаются во всех видах детской деятельности: на занятиях, в играх, в труде, в быту.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8067" y="1944414"/>
            <a:ext cx="3888827" cy="456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560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Практический этап: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50800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Проведение цикла познавательных занятий;</a:t>
            </a:r>
            <a:endParaRPr lang="ru-RU" sz="28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R="50800"/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-Оформление папки-передвижки  </a:t>
            </a:r>
            <a:endParaRPr lang="ru-RU" sz="36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R="50800"/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О дне народного единства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»;</a:t>
            </a:r>
            <a:endParaRPr lang="ru-RU" sz="28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R="50800"/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-Разучивание стихов о России.</a:t>
            </a:r>
            <a:endParaRPr lang="ru-RU" sz="28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ru-RU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7033" y="2659115"/>
            <a:ext cx="4782207" cy="4072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753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Тема 1: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 «Наша страна Россия».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5254133" cy="3615267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ru-RU" sz="32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Программное содержание: формировать в воображении детей образ Родины, представление о России как о родной стране, воспитывать патриотические чувства.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076" y="0"/>
            <a:ext cx="4550979" cy="496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000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55778"/>
            <a:ext cx="8534400" cy="1545021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Тема 2: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 «День Народного Единства»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9189" y="2213713"/>
            <a:ext cx="3263503" cy="4351338"/>
          </a:xfrm>
        </p:spPr>
      </p:pic>
      <p:sp>
        <p:nvSpPr>
          <p:cNvPr id="6" name="Прямоугольник 5"/>
          <p:cNvSpPr/>
          <p:nvPr/>
        </p:nvSpPr>
        <p:spPr>
          <a:xfrm>
            <a:off x="84083" y="1019504"/>
            <a:ext cx="9049407" cy="40287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Программное содержание: расширять представления  детей о национальных праздниках, знать исторические    моменты в жизни России, 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родного 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края. 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2800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Беседы</a:t>
            </a: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с детьми об истории праздника: «День народного единства». 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2800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Свободное общение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: «Кто такие Минин и Пожарский?», </a:t>
            </a:r>
            <a:endParaRPr lang="ru-RU" sz="28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  <a:p>
            <a:pPr marL="285750" lvl="0" indent="-285750" defTabSz="45720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  <a:buFont typeface="Wingdings 3" panose="05040102010807070707" pitchFamily="18" charset="2"/>
              <a:buChar char=""/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Что означает – народное единство</a:t>
            </a: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?».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948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Чтение художественной литературы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9395209" cy="3615267"/>
          </a:xfrm>
        </p:spPr>
        <p:txBody>
          <a:bodyPr>
            <a:normAutofit fontScale="92500"/>
          </a:bodyPr>
          <a:lstStyle/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Чтение русских народных сказок, былин о богатырях русских:</a:t>
            </a:r>
            <a:endParaRPr lang="ru-RU" b="0" i="0" dirty="0" smtClean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  <a:p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«Никита Кожемяка», «Иван – крестьянский сын и чудо -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юдо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», «Сказка о славном, могучем богатыре Еруслане Лазаревиче», «Илья Муромец и Соловей Разбойник», «Добрыня и Алёша», «Илья Муромец и Калинин Царь» и т.д. Чтение стихотворений: В. Степанов «Необъятная страна», 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Г.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Ладонщиков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« Наш дом», З. Александрова «Родина»,</a:t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А. Прокофьев «Родимая страна».</a:t>
            </a:r>
            <a:endParaRPr lang="ru-RU" b="0" i="0" dirty="0" smtClean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</a:endParaRPr>
          </a:p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6966" y="2866405"/>
            <a:ext cx="2434787" cy="28693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6716" y="3812115"/>
            <a:ext cx="2000250" cy="2857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1135" y="143204"/>
            <a:ext cx="1930618" cy="257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9522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Изобразительная деятельность детей: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5527402" cy="3615267"/>
          </a:xfrm>
        </p:spPr>
        <p:txBody>
          <a:bodyPr/>
          <a:lstStyle/>
          <a:p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Творчество детей – рисунки на тему "Моя Родина", «Российский флаг», аппликации, конструирование.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 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         </a:t>
            </a:r>
            <a:endParaRPr lang="ru-RU" sz="1600" b="0" i="0" dirty="0" smtClean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490" y="304800"/>
            <a:ext cx="5269624" cy="448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998513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53</TotalTime>
  <Words>247</Words>
  <Application>Microsoft Office PowerPoint</Application>
  <PresentationFormat>Широкоэкранный</PresentationFormat>
  <Paragraphs>35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Calibri</vt:lpstr>
      <vt:lpstr>Century Gothic</vt:lpstr>
      <vt:lpstr>Times New Roman</vt:lpstr>
      <vt:lpstr>Wingdings 3</vt:lpstr>
      <vt:lpstr>Сектор</vt:lpstr>
      <vt:lpstr>    «День народного           единства»</vt:lpstr>
      <vt:lpstr>Цель проекта:</vt:lpstr>
      <vt:lpstr>Задачи проекта:</vt:lpstr>
      <vt:lpstr>Актуальность: </vt:lpstr>
      <vt:lpstr>Практический этап:</vt:lpstr>
      <vt:lpstr>Тема 1: «Наша страна Россия».</vt:lpstr>
      <vt:lpstr>Тема 2: «День Народного Единства»</vt:lpstr>
      <vt:lpstr> Чтение художественной литературы:</vt:lpstr>
      <vt:lpstr>Изобразительная деятельность детей:</vt:lpstr>
      <vt:lpstr>Заключительный этап:</vt:lpstr>
      <vt:lpstr>Итог: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«День народного единства»</dc:title>
  <dc:creator>USER</dc:creator>
  <cp:lastModifiedBy>USER</cp:lastModifiedBy>
  <cp:revision>8</cp:revision>
  <dcterms:created xsi:type="dcterms:W3CDTF">2018-11-25T15:27:34Z</dcterms:created>
  <dcterms:modified xsi:type="dcterms:W3CDTF">2018-11-25T16:24:37Z</dcterms:modified>
</cp:coreProperties>
</file>