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7" r:id="rId2"/>
    <p:sldId id="267" r:id="rId3"/>
    <p:sldId id="268" r:id="rId4"/>
    <p:sldId id="256" r:id="rId5"/>
    <p:sldId id="269" r:id="rId6"/>
    <p:sldId id="270" r:id="rId7"/>
    <p:sldId id="271" r:id="rId8"/>
    <p:sldId id="272" r:id="rId9"/>
    <p:sldId id="273" r:id="rId10"/>
    <p:sldId id="259" r:id="rId11"/>
    <p:sldId id="265" r:id="rId12"/>
    <p:sldId id="266" r:id="rId13"/>
    <p:sldId id="27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8699-BA39-48CE-BF15-AEB990E3B92A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7677-9016-4309-9EF3-8BC8597B062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09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8699-BA39-48CE-BF15-AEB990E3B92A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7677-9016-4309-9EF3-8BC8597B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0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8699-BA39-48CE-BF15-AEB990E3B92A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7677-9016-4309-9EF3-8BC8597B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3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8699-BA39-48CE-BF15-AEB990E3B92A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7677-9016-4309-9EF3-8BC8597B062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2269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8699-BA39-48CE-BF15-AEB990E3B92A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7677-9016-4309-9EF3-8BC8597B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675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8699-BA39-48CE-BF15-AEB990E3B92A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7677-9016-4309-9EF3-8BC8597B06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841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8699-BA39-48CE-BF15-AEB990E3B92A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7677-9016-4309-9EF3-8BC8597B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05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8699-BA39-48CE-BF15-AEB990E3B92A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7677-9016-4309-9EF3-8BC8597B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8699-BA39-48CE-BF15-AEB990E3B92A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7677-9016-4309-9EF3-8BC8597B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5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8699-BA39-48CE-BF15-AEB990E3B92A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7677-9016-4309-9EF3-8BC8597B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8699-BA39-48CE-BF15-AEB990E3B92A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7677-9016-4309-9EF3-8BC8597B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17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8699-BA39-48CE-BF15-AEB990E3B92A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7677-9016-4309-9EF3-8BC8597B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5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8699-BA39-48CE-BF15-AEB990E3B92A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7677-9016-4309-9EF3-8BC8597B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4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8699-BA39-48CE-BF15-AEB990E3B92A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7677-9016-4309-9EF3-8BC8597B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01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8699-BA39-48CE-BF15-AEB990E3B92A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7677-9016-4309-9EF3-8BC8597B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83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8699-BA39-48CE-BF15-AEB990E3B92A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7677-9016-4309-9EF3-8BC8597B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68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8699-BA39-48CE-BF15-AEB990E3B92A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7677-9016-4309-9EF3-8BC8597B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56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F48699-BA39-48CE-BF15-AEB990E3B92A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377677-9016-4309-9EF3-8BC8597B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904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562" y="189571"/>
            <a:ext cx="4516243" cy="28658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Презентация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055434"/>
            <a:ext cx="4155417" cy="2966225"/>
          </a:xfrm>
        </p:spPr>
        <p:txBody>
          <a:bodyPr>
            <a:normAutofit fontScale="55000" lnSpcReduction="20000"/>
          </a:bodyPr>
          <a:lstStyle/>
          <a:p>
            <a:r>
              <a:rPr lang="ru-RU" sz="7600" b="1" dirty="0">
                <a:solidFill>
                  <a:srgbClr val="FFC000"/>
                </a:solidFill>
              </a:rPr>
              <a:t>Широкая масленица</a:t>
            </a:r>
          </a:p>
          <a:p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Выполнили </a:t>
            </a:r>
            <a:r>
              <a:rPr lang="ru-RU" sz="4400" dirty="0" err="1" smtClean="0">
                <a:solidFill>
                  <a:schemeClr val="accent6">
                    <a:lumMod val="75000"/>
                  </a:schemeClr>
                </a:solidFill>
              </a:rPr>
              <a:t>Казеко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Г.М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sz="4400" dirty="0" err="1">
                <a:solidFill>
                  <a:schemeClr val="accent6">
                    <a:lumMod val="75000"/>
                  </a:schemeClr>
                </a:solidFill>
              </a:rPr>
              <a:t>Порунова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 М.В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. сад им. Александра 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Невского, с. </a:t>
            </a:r>
            <a:r>
              <a:rPr lang="ru-RU" sz="4400" dirty="0" err="1" smtClean="0">
                <a:solidFill>
                  <a:schemeClr val="accent6">
                    <a:lumMod val="75000"/>
                  </a:schemeClr>
                </a:solidFill>
              </a:rPr>
              <a:t>Шурала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29" y="434897"/>
            <a:ext cx="7058722" cy="504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47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Праздничные гуляния. Чай с блинами.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96" y="274536"/>
            <a:ext cx="3311911" cy="350572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039" y="189572"/>
            <a:ext cx="2854459" cy="3267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274536"/>
            <a:ext cx="3535986" cy="40204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6504" y="3456878"/>
            <a:ext cx="2491759" cy="325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8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Народные игры.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79" y="334537"/>
            <a:ext cx="4491657" cy="37764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6" y="227566"/>
            <a:ext cx="3428781" cy="42597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380" y="334537"/>
            <a:ext cx="2825366" cy="45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56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Сжигание чучела масленицы.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01" y="372177"/>
            <a:ext cx="4299177" cy="411515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021" y="372177"/>
            <a:ext cx="4360126" cy="410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26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Спасибо за внимание !</a:t>
            </a:r>
            <a:endParaRPr lang="ru-RU" sz="4400" b="1" dirty="0">
              <a:solidFill>
                <a:srgbClr val="FFC000"/>
              </a:solidFill>
            </a:endParaRPr>
          </a:p>
        </p:txBody>
      </p:sp>
      <p:pic>
        <p:nvPicPr>
          <p:cNvPr id="8194" name="Picture 2" descr="https://avatars.mds.yandex.net/get-pdb/932587/be5e224f-d9db-4471-8331-08be31db0080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38" y="183995"/>
            <a:ext cx="5561135" cy="394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0-tub-ru.yandex.net/i?id=04766571d815c542bb227730d758546f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17" y="1315844"/>
            <a:ext cx="5675971" cy="360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07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resentacii.ru/documents_4/1f48e8094e91c67b7e386fbb8d88b02a/im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33815"/>
            <a:ext cx="10946510" cy="650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9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s://presentacii.ru/documents_4/1f48e8094e91c67b7e386fbb8d88b02a/img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122663"/>
            <a:ext cx="10437540" cy="653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6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resentacii.ru/documents_4/1f48e8094e91c67b7e386fbb8d88b02a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1" y="0"/>
            <a:ext cx="10645427" cy="665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19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resentacii.ru/documents_4/1f48e8094e91c67b7e386fbb8d88b02a/img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361"/>
            <a:ext cx="10281424" cy="653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1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presentacii.ru/documents_4/1f48e8094e91c67b7e386fbb8d88b02a/img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3" y="323385"/>
            <a:ext cx="10593658" cy="632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00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presentacii.ru/documents_4/1f48e8094e91c67b7e386fbb8d88b02a/img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3" y="256478"/>
            <a:ext cx="11184674" cy="634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07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presentacii.ru/documents_4/1f48e8094e91c67b7e386fbb8d88b02a/img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78420"/>
            <a:ext cx="10489310" cy="627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93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806176"/>
            <a:ext cx="8534400" cy="1188223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СОвместная</a:t>
            </a:r>
            <a:r>
              <a:rPr lang="ru-RU" b="1" dirty="0" smtClean="0">
                <a:solidFill>
                  <a:srgbClr val="002060"/>
                </a:solidFill>
              </a:rPr>
              <a:t> работа с детьми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5324" y="563136"/>
            <a:ext cx="2709789" cy="3614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48" y="465571"/>
            <a:ext cx="4822354" cy="36091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458" y="568729"/>
            <a:ext cx="2712955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3888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76</TotalTime>
  <Words>44</Words>
  <Application>Microsoft Office PowerPoint</Application>
  <PresentationFormat>Широкоэкранный</PresentationFormat>
  <Paragraphs>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Сектор</vt:lpstr>
      <vt:lpstr>Презентация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СОвместная работа с детьми</vt:lpstr>
      <vt:lpstr>Праздничные гуляния. Чай с блинами.</vt:lpstr>
      <vt:lpstr>Народные игры.</vt:lpstr>
      <vt:lpstr>Сжигание чучела масленицы.</vt:lpstr>
      <vt:lpstr>Спасибо за внимание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2019-03-20T14:54:31Z</dcterms:created>
  <dcterms:modified xsi:type="dcterms:W3CDTF">2019-03-22T11:06:12Z</dcterms:modified>
</cp:coreProperties>
</file>