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5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3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4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49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8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10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4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0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5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2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8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3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1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696AAF-0DF5-45FD-BBBE-61726F32CD2B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A9B719-A4B0-4DA3-9F28-53E725D3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16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890712" cy="2971801"/>
          </a:xfrm>
        </p:spPr>
        <p:txBody>
          <a:bodyPr>
            <a:normAutofit/>
          </a:bodyPr>
          <a:lstStyle/>
          <a:p>
            <a:r>
              <a:rPr lang="ru-RU" sz="54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   «День народного           единства»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Краткосрочный проект.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ДОЧУ имени Александра Невского,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Шурала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Невьянского района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://www.playcast.ru/uploads/2016/11/02/203954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33" y="1849821"/>
            <a:ext cx="3563007" cy="45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Заключительный этап: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663" y="-782729"/>
            <a:ext cx="5895264" cy="3615267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Выставка детских рисунков «Моя маленькая Родина»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45" y="788276"/>
            <a:ext cx="3381046" cy="4088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617" y="1618593"/>
            <a:ext cx="4507589" cy="31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Итог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6494353" cy="3615267"/>
          </a:xfrm>
        </p:spPr>
        <p:txBody>
          <a:bodyPr>
            <a:normAutofit/>
          </a:bodyPr>
          <a:lstStyle/>
          <a:p>
            <a:r>
              <a:rPr lang="ru-RU" sz="32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В процессе реализации проекта дети  рассуждали о том, что такое Родина, знакомились с историей нашей страны и узнавали  о том, как происходило сплочение народа в труднейшие для страны времена. 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20" y="3005959"/>
            <a:ext cx="4918843" cy="31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Цель проекта: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174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Формирование у детей представлений о героическом прошлом и настоящем русского народа.</a:t>
            </a:r>
            <a:endParaRPr lang="ru-RU" sz="2800" b="0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Расширение  представлений детей о национальных праздниках</a:t>
            </a:r>
            <a:endParaRPr lang="ru-RU" sz="2800" b="0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51" y="3460495"/>
            <a:ext cx="4505334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7282629" cy="40648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Дать представление о празднике «День народного единства.</a:t>
            </a:r>
            <a:endParaRPr lang="ru-RU" b="1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Пробудить в детях чувство любви к своему городу, краю, уважение к его традициям и обычаям.</a:t>
            </a:r>
            <a:endParaRPr lang="ru-RU" b="1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Воспитание  чувства гордости за силу России,  уважение к русским воинам, национальным героям, желание им подражать. </a:t>
            </a:r>
            <a:endParaRPr lang="ru-RU" b="1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28" y="2385848"/>
            <a:ext cx="4582509" cy="4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5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50372"/>
            <a:ext cx="8534400" cy="133452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Актуальность: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63" y="685800"/>
            <a:ext cx="8050924" cy="3615267"/>
          </a:xfrm>
        </p:spPr>
        <p:txBody>
          <a:bodyPr>
            <a:noAutofit/>
          </a:bodyPr>
          <a:lstStyle/>
          <a:p>
            <a:r>
              <a:rPr lang="ru-RU" sz="2800" b="0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Патриотическое воспитание детей является одной из основных задач дошкольного учреждения. Чувство патриотизма многогранно по содержанию. Это и любовь к родным местам, и гордость за свой народ, желание сохранять и приумножить богатство своей страны. Поэтому нашей задачей  является: развитие чувства ответственности и гордости за достижения страны - данные задачи решаются во всех видах детской деятельности: на занятиях, в играх, в труде, в быту.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67" y="1944414"/>
            <a:ext cx="3888827" cy="45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Практический этап: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08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Проведение цикла познавательных занятий;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R="50800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-Оформление папки-передвижки  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50800"/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О дне народного единства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»;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R="50800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-Разучивание стихов о России.</a:t>
            </a:r>
            <a:endParaRPr lang="ru-RU" sz="2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3" y="2659115"/>
            <a:ext cx="4782207" cy="4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Тема 1: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«Наша страна Россия».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5254133" cy="361526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Программное содержание: формировать в воображении детей образ Родины, представление о России как о родной стране, воспитывать патриотические чувства.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76" y="0"/>
            <a:ext cx="4550979" cy="49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55778"/>
            <a:ext cx="8534400" cy="154502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Тема 2: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«День Народного Единства»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89" y="2213713"/>
            <a:ext cx="3263503" cy="4351338"/>
          </a:xfrm>
        </p:spPr>
      </p:pic>
      <p:sp>
        <p:nvSpPr>
          <p:cNvPr id="6" name="Прямоугольник 5"/>
          <p:cNvSpPr/>
          <p:nvPr/>
        </p:nvSpPr>
        <p:spPr>
          <a:xfrm>
            <a:off x="84083" y="1019504"/>
            <a:ext cx="9049407" cy="402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Программное содержание: расширять представления  детей о национальных праздниках, знать исторические    моменты в жизни России,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родного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края.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Беседы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 детьми об истории праздника: «День народного единства». 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Свободное общение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«Кто такие Минин и Пожарский?»,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Что означает – народное единство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?».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4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Чтение художественной литературы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395209" cy="3615267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Чтение русских народных сказок, былин о богатырях русских:</a:t>
            </a:r>
            <a:endParaRPr lang="ru-RU" b="0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«Никита Кожемяка», «Иван – крестьянский сын и чудо 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юдо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«Сказка о славном, могучем богатыре Еруслане Лазаревиче», «Илья Муромец и Соловей Разбойник», «Добрыня и Алёша», «Илья Муромец и Калинин Царь» и т.д. Чтение стихотворений: В. Степанов «Необъятная страна», 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Ладонщиков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« Наш дом», З. Александрова «Родина»,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А. Прокофьев «Родимая страна».</a:t>
            </a:r>
            <a:endParaRPr lang="ru-RU" b="0" i="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966" y="2866405"/>
            <a:ext cx="2434787" cy="2869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16" y="3812115"/>
            <a:ext cx="2000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135" y="143204"/>
            <a:ext cx="1930618" cy="25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Изобразительная деятельность детей: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5527402" cy="3615267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Творчество детей – рисунки на тему "Моя Родина", «Российский флаг», аппликации, конструирование.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</a:t>
            </a:r>
            <a:endParaRPr lang="ru-RU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304800"/>
            <a:ext cx="5269624" cy="4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85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247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    «День народного           единства»</vt:lpstr>
      <vt:lpstr>Цель проекта:</vt:lpstr>
      <vt:lpstr>Задачи проекта:</vt:lpstr>
      <vt:lpstr>Актуальность: </vt:lpstr>
      <vt:lpstr>Практический этап:</vt:lpstr>
      <vt:lpstr>Тема 1: «Наша страна Россия».</vt:lpstr>
      <vt:lpstr>Тема 2: «День Народного Единства»</vt:lpstr>
      <vt:lpstr> Чтение художественной литературы:</vt:lpstr>
      <vt:lpstr>Изобразительная деятельность детей:</vt:lpstr>
      <vt:lpstr>Заключительный этап:</vt:lpstr>
      <vt:lpstr>Итог: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народного единства»</dc:title>
  <dc:creator>USER</dc:creator>
  <cp:lastModifiedBy>USER</cp:lastModifiedBy>
  <cp:revision>8</cp:revision>
  <dcterms:created xsi:type="dcterms:W3CDTF">2018-11-25T15:27:34Z</dcterms:created>
  <dcterms:modified xsi:type="dcterms:W3CDTF">2018-11-25T16:24:37Z</dcterms:modified>
</cp:coreProperties>
</file>