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364" autoAdjust="0"/>
  </p:normalViewPr>
  <p:slideViewPr>
    <p:cSldViewPr>
      <p:cViewPr varScale="1">
        <p:scale>
          <a:sx n="109" d="100"/>
          <a:sy n="109" d="100"/>
        </p:scale>
        <p:origin x="-62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9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533400"/>
            <a:ext cx="5772476" cy="3543672"/>
          </a:xfrm>
        </p:spPr>
        <p:txBody>
          <a:bodyPr/>
          <a:lstStyle/>
          <a:p>
            <a:pPr algn="ctr"/>
            <a:r>
              <a:rPr lang="ru-RU" i="1" dirty="0" smtClean="0">
                <a:cs typeface="Aharoni" pitchFamily="2" charset="-79"/>
              </a:rPr>
              <a:t>«Волшебная</a:t>
            </a:r>
            <a:r>
              <a:rPr lang="ru-RU" i="1" dirty="0" smtClean="0">
                <a:cs typeface="Aharoni" pitchFamily="2" charset="-79"/>
              </a:rPr>
              <a:t/>
            </a:r>
            <a:br>
              <a:rPr lang="ru-RU" i="1" dirty="0" smtClean="0">
                <a:cs typeface="Aharoni" pitchFamily="2" charset="-79"/>
              </a:rPr>
            </a:br>
            <a:r>
              <a:rPr lang="ru-RU" i="1" dirty="0" smtClean="0">
                <a:cs typeface="Aharoni" pitchFamily="2" charset="-79"/>
              </a:rPr>
              <a:t> бумага»</a:t>
            </a:r>
            <a:br>
              <a:rPr lang="ru-RU" i="1" dirty="0" smtClean="0">
                <a:cs typeface="Aharoni" pitchFamily="2" charset="-79"/>
              </a:rPr>
            </a:br>
            <a:r>
              <a:rPr lang="ru-RU" i="1" dirty="0" smtClean="0">
                <a:cs typeface="Aharoni" pitchFamily="2" charset="-79"/>
              </a:rPr>
              <a:t/>
            </a:r>
            <a:br>
              <a:rPr lang="ru-RU" i="1" dirty="0" smtClean="0">
                <a:cs typeface="Aharoni" pitchFamily="2" charset="-79"/>
              </a:rPr>
            </a:br>
            <a:r>
              <a:rPr lang="ru-RU" i="1" dirty="0" smtClean="0">
                <a:cs typeface="Aharoni" pitchFamily="2" charset="-79"/>
              </a:rPr>
              <a:t>проект</a:t>
            </a:r>
            <a:endParaRPr lang="ru-RU" i="1" dirty="0"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509120"/>
            <a:ext cx="3816424" cy="17526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Группа «</a:t>
            </a:r>
            <a:r>
              <a:rPr lang="ru-RU" dirty="0" err="1" smtClean="0">
                <a:solidFill>
                  <a:schemeClr val="tx1"/>
                </a:solidFill>
              </a:rPr>
              <a:t>Купелька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Воспитатель Шмакова А.А.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620688"/>
            <a:ext cx="7239000" cy="4846638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Тип проекта:</a:t>
            </a:r>
            <a:r>
              <a:rPr lang="ru-RU" dirty="0" smtClean="0"/>
              <a:t> краткосрочный, информационно – исследовательский.</a:t>
            </a:r>
          </a:p>
          <a:p>
            <a:r>
              <a:rPr lang="ru-RU" b="1" dirty="0" smtClean="0"/>
              <a:t>   Актуальность проекта:</a:t>
            </a:r>
            <a:r>
              <a:rPr lang="ru-RU" dirty="0" smtClean="0"/>
              <a:t> Тема проекта была выбрана не случайно. </a:t>
            </a:r>
          </a:p>
          <a:p>
            <a:r>
              <a:rPr lang="ru-RU" dirty="0" smtClean="0"/>
              <a:t>С самого раннего детства мы знакомимся с бумагой. Это происходит тогда, когда ребёнок тянется к красивой книжке или к белому альбомному листу для того, чтобы оставить на нём следы разноцветными карандашами. Бумага сопутствует человеку на протяжении всей его жизни. Это и определило тему нашего исследования.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/>
              <a:t> </a:t>
            </a:r>
            <a:r>
              <a:rPr lang="ru-RU" dirty="0" smtClean="0"/>
              <a:t>Цель проекта:</a:t>
            </a:r>
            <a:r>
              <a:rPr lang="ru-RU" b="0" dirty="0" smtClean="0"/>
              <a:t> Ознакомление со свойством бумаги.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 </a:t>
            </a:r>
            <a:r>
              <a:rPr lang="ru-RU" b="1" dirty="0" smtClean="0"/>
              <a:t>Задачи проекта:                                                                                                   </a:t>
            </a:r>
            <a:r>
              <a:rPr lang="ru-RU" u="sng" dirty="0" smtClean="0"/>
              <a:t>Развивающие: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развивать познавательную активность в процессе экспериментирования;</a:t>
            </a:r>
            <a:br>
              <a:rPr lang="ru-RU" dirty="0" smtClean="0"/>
            </a:br>
            <a:r>
              <a:rPr lang="ru-RU" dirty="0" smtClean="0"/>
              <a:t>развивать мышление</a:t>
            </a:r>
            <a:br>
              <a:rPr lang="ru-RU" dirty="0" smtClean="0"/>
            </a:br>
            <a:r>
              <a:rPr lang="ru-RU" u="sng" dirty="0" smtClean="0"/>
              <a:t>Обучающие: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формировать умение распознавать качества бумаги (цвет, гладкость, шершавость) и свойства (мнётся, рвётся, намокает);</a:t>
            </a:r>
            <a:br>
              <a:rPr lang="ru-RU" dirty="0" smtClean="0"/>
            </a:br>
            <a:r>
              <a:rPr lang="ru-RU" dirty="0" smtClean="0"/>
              <a:t>активизировать употреблять в речи слова: гладкая, шершавая, лёгкая, намокает.</a:t>
            </a:r>
            <a:br>
              <a:rPr lang="ru-RU" dirty="0" smtClean="0"/>
            </a:br>
            <a:r>
              <a:rPr lang="ru-RU" u="sng" dirty="0" smtClean="0"/>
              <a:t>Воспитательная: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воспитывать интерес к совместной деятельности.</a:t>
            </a:r>
          </a:p>
          <a:p>
            <a:r>
              <a:rPr lang="ru-RU" dirty="0" smtClean="0"/>
              <a:t>   </a:t>
            </a:r>
            <a:r>
              <a:rPr lang="ru-RU" b="1" dirty="0" smtClean="0"/>
              <a:t>Ожидаемый результат: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обогащение активного и пассивного словаря детей за счет слов: «цвет», «гладкая», «шершавая», «мнётся», «рвётся», «намокает»;</a:t>
            </a:r>
          </a:p>
          <a:p>
            <a:pPr>
              <a:buNone/>
            </a:pPr>
            <a:r>
              <a:rPr lang="ru-RU" dirty="0" smtClean="0"/>
              <a:t>-познавательный интерес к экспериментам;</a:t>
            </a:r>
          </a:p>
          <a:p>
            <a:pPr>
              <a:buNone/>
            </a:pPr>
            <a:r>
              <a:rPr lang="ru-RU" dirty="0" smtClean="0"/>
              <a:t>- развитие у детей наблюдательности.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i="1" dirty="0" smtClean="0"/>
              <a:t>Эксперимент № 1</a:t>
            </a:r>
            <a:br>
              <a:rPr lang="ru-RU" i="1" dirty="0" smtClean="0"/>
            </a:br>
            <a:r>
              <a:rPr lang="ru-RU" i="1" dirty="0" smtClean="0"/>
              <a:t>«</a:t>
            </a:r>
            <a:r>
              <a:rPr lang="ru-RU" i="1" dirty="0" err="1" smtClean="0"/>
              <a:t>Сминание</a:t>
            </a:r>
            <a:r>
              <a:rPr lang="ru-RU" i="1" dirty="0" smtClean="0"/>
              <a:t> бумаги»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Сейчас мы будем ставить</a:t>
            </a:r>
          </a:p>
          <a:p>
            <a:pPr>
              <a:buNone/>
            </a:pPr>
            <a:r>
              <a:rPr lang="ru-RU" sz="1800" dirty="0" smtClean="0"/>
              <a:t>опыт и познакомимся со</a:t>
            </a:r>
          </a:p>
          <a:p>
            <a:pPr>
              <a:buNone/>
            </a:pPr>
            <a:r>
              <a:rPr lang="ru-RU" sz="1800" dirty="0" smtClean="0"/>
              <a:t>свойством бумаги – бумага </a:t>
            </a:r>
          </a:p>
          <a:p>
            <a:pPr>
              <a:buNone/>
            </a:pPr>
            <a:r>
              <a:rPr lang="ru-RU" sz="1800" dirty="0" smtClean="0"/>
              <a:t>мнется. Вот у нас лежат </a:t>
            </a:r>
          </a:p>
          <a:p>
            <a:pPr>
              <a:buNone/>
            </a:pPr>
            <a:r>
              <a:rPr lang="ru-RU" sz="1800" dirty="0" smtClean="0"/>
              <a:t>несколько образцов бумаги </a:t>
            </a:r>
          </a:p>
          <a:p>
            <a:pPr>
              <a:buNone/>
            </a:pPr>
            <a:r>
              <a:rPr lang="ru-RU" sz="1800" dirty="0" smtClean="0"/>
              <a:t>разной плотности и </a:t>
            </a:r>
          </a:p>
          <a:p>
            <a:pPr>
              <a:buNone/>
            </a:pPr>
            <a:r>
              <a:rPr lang="ru-RU" sz="1800" dirty="0" smtClean="0"/>
              <a:t>назначения, попробуем ее </a:t>
            </a:r>
          </a:p>
          <a:p>
            <a:pPr>
              <a:buNone/>
            </a:pPr>
            <a:r>
              <a:rPr lang="ru-RU" sz="1800" dirty="0" smtClean="0"/>
              <a:t>помять.</a:t>
            </a:r>
            <a:br>
              <a:rPr lang="ru-RU" sz="1800" dirty="0" smtClean="0"/>
            </a:b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Вывод: бумага мнется, но </a:t>
            </a:r>
          </a:p>
          <a:p>
            <a:pPr>
              <a:buNone/>
            </a:pPr>
            <a:r>
              <a:rPr lang="ru-RU" sz="1800" dirty="0" smtClean="0"/>
              <a:t>более плотную бумагу </a:t>
            </a:r>
          </a:p>
          <a:p>
            <a:pPr>
              <a:buNone/>
            </a:pPr>
            <a:r>
              <a:rPr lang="ru-RU" sz="1800" dirty="0" smtClean="0"/>
              <a:t>тяжелее сминать.</a:t>
            </a:r>
            <a:endParaRPr lang="ru-RU" sz="1800" dirty="0"/>
          </a:p>
        </p:txBody>
      </p:sp>
      <p:pic>
        <p:nvPicPr>
          <p:cNvPr id="1026" name="Picture 2" descr="E:\дочу бумага\IMG_83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132856"/>
            <a:ext cx="4704522" cy="3528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Эксперимент № 2. «Разрывание бумаги»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67464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Предлагаем детям два вида материала: бумагу, ткань.</a:t>
            </a:r>
          </a:p>
          <a:p>
            <a:pPr>
              <a:buNone/>
            </a:pPr>
            <a:r>
              <a:rPr lang="ru-RU" dirty="0" smtClean="0"/>
              <a:t>Нужно было разорвать бумагу. Бумага быстро и легко рвалась на полоски. Затем нужно было разорвать ткань, но дети с этой работой не справились.</a:t>
            </a:r>
          </a:p>
          <a:p>
            <a:pPr>
              <a:buNone/>
            </a:pPr>
            <a:r>
              <a:rPr lang="ru-RU" dirty="0" smtClean="0"/>
              <a:t>Вывод: ткань прочнее чем бумага</a:t>
            </a:r>
          </a:p>
          <a:p>
            <a:endParaRPr lang="ru-RU" dirty="0"/>
          </a:p>
        </p:txBody>
      </p:sp>
      <p:pic>
        <p:nvPicPr>
          <p:cNvPr id="2050" name="Picture 2" descr="E:\дочу бумага\IMG_831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772816"/>
            <a:ext cx="4608512" cy="345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Эксперимент № 3. «Склеивание бумаги»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818656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Для данного опыта нам понадобилась: цветная бумага, клей.</a:t>
            </a:r>
          </a:p>
          <a:p>
            <a:pPr>
              <a:buNone/>
            </a:pPr>
            <a:r>
              <a:rPr lang="ru-RU" dirty="0" smtClean="0"/>
              <a:t>Разрезав воспитателем целый лист бумаги на различные фигуры, дети убедились, что целого листа бумаги больше нет. Было предложено взять клей и склеить части.</a:t>
            </a:r>
          </a:p>
          <a:p>
            <a:pPr>
              <a:buNone/>
            </a:pPr>
            <a:r>
              <a:rPr lang="ru-RU" dirty="0" smtClean="0"/>
              <a:t>Вывод: бумажные предметы можно склеивать.</a:t>
            </a:r>
          </a:p>
          <a:p>
            <a:endParaRPr lang="ru-RU" dirty="0"/>
          </a:p>
        </p:txBody>
      </p:sp>
      <p:pic>
        <p:nvPicPr>
          <p:cNvPr id="3074" name="Picture 2" descr="E:\дочу бумага\IMG_832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700808"/>
            <a:ext cx="4612671" cy="34595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Эксперимент № 4. «Вода и бумага»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106688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«Кораблики»</a:t>
            </a:r>
          </a:p>
          <a:p>
            <a:pPr>
              <a:buNone/>
            </a:pPr>
            <a:r>
              <a:rPr lang="ru-RU" dirty="0" smtClean="0"/>
              <a:t>Цель: познакомить детей со свойствами плавающих предметов</a:t>
            </a:r>
          </a:p>
          <a:p>
            <a:pPr>
              <a:buNone/>
            </a:pPr>
            <a:r>
              <a:rPr lang="ru-RU" dirty="0" smtClean="0"/>
              <a:t>Вывод: предметы из бумаги могут плавать, но бумага боится воды. Все бумажные предметы портятся от встречи с водой – бумага материал не прочный</a:t>
            </a:r>
            <a:endParaRPr lang="ru-RU" dirty="0"/>
          </a:p>
        </p:txBody>
      </p:sp>
      <p:pic>
        <p:nvPicPr>
          <p:cNvPr id="4098" name="Picture 2" descr="E:\дочу бумага\IMG_841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3059346" y="1845310"/>
            <a:ext cx="5188462" cy="389134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Выводы исследований: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бумагу можно использовать для рисования.</a:t>
            </a:r>
          </a:p>
          <a:p>
            <a:r>
              <a:rPr lang="ru-RU" dirty="0" smtClean="0"/>
              <a:t>бумага мнется, но более плотную бумагу тяжелее сминать.</a:t>
            </a:r>
          </a:p>
          <a:p>
            <a:r>
              <a:rPr lang="ru-RU" dirty="0" smtClean="0"/>
              <a:t>картон толще чем бумага.</a:t>
            </a:r>
          </a:p>
          <a:p>
            <a:r>
              <a:rPr lang="ru-RU" dirty="0" smtClean="0"/>
              <a:t>ткань прочнее чем бумага</a:t>
            </a:r>
          </a:p>
          <a:p>
            <a:r>
              <a:rPr lang="ru-RU" dirty="0" smtClean="0"/>
              <a:t>бумага боится воды. Все бумажные предметы портятся от встречи с водой – бумага материал не прочный.</a:t>
            </a:r>
          </a:p>
          <a:p>
            <a:r>
              <a:rPr lang="ru-RU" dirty="0" smtClean="0"/>
              <a:t>при смятии, трении – бумага издаёт звук.</a:t>
            </a:r>
          </a:p>
          <a:p>
            <a:r>
              <a:rPr lang="ru-RU" dirty="0" smtClean="0"/>
              <a:t>бумажные предметы можно склеивать.</a:t>
            </a:r>
          </a:p>
          <a:p>
            <a:r>
              <a:rPr lang="ru-RU" dirty="0" smtClean="0"/>
              <a:t>при сгибании на бумаге остается линия сгиба.</a:t>
            </a:r>
          </a:p>
          <a:p>
            <a:r>
              <a:rPr lang="ru-RU" dirty="0" smtClean="0"/>
              <a:t> бумага легко рвётся.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</TotalTime>
  <Words>261</Words>
  <Application>Microsoft Office PowerPoint</Application>
  <PresentationFormat>Экран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«Волшебная  бумага»  проект</vt:lpstr>
      <vt:lpstr>Слайд 2</vt:lpstr>
      <vt:lpstr> Цель проекта: Ознакомление со свойством бумаги.</vt:lpstr>
      <vt:lpstr>  Эксперимент № 1 «Сминание бумаги»</vt:lpstr>
      <vt:lpstr>Эксперимент № 2. «Разрывание бумаги»</vt:lpstr>
      <vt:lpstr>Эксперимент № 3. «Склеивание бумаги»</vt:lpstr>
      <vt:lpstr>Эксперимент № 4. «Вода и бумага»</vt:lpstr>
      <vt:lpstr>Выводы исследований: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Волшебная   бумага</dc:title>
  <dc:creator>Алевтина</dc:creator>
  <cp:lastModifiedBy>Гость</cp:lastModifiedBy>
  <cp:revision>5</cp:revision>
  <dcterms:created xsi:type="dcterms:W3CDTF">2019-03-01T01:30:43Z</dcterms:created>
  <dcterms:modified xsi:type="dcterms:W3CDTF">2019-03-02T02:41:21Z</dcterms:modified>
</cp:coreProperties>
</file>