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72" r:id="rId3"/>
    <p:sldId id="273" r:id="rId4"/>
    <p:sldId id="275" r:id="rId5"/>
    <p:sldId id="277" r:id="rId6"/>
    <p:sldId id="280" r:id="rId7"/>
    <p:sldId id="278" r:id="rId8"/>
    <p:sldId id="259" r:id="rId9"/>
    <p:sldId id="261" r:id="rId10"/>
    <p:sldId id="262" r:id="rId11"/>
    <p:sldId id="270" r:id="rId12"/>
    <p:sldId id="281" r:id="rId13"/>
    <p:sldId id="266" r:id="rId14"/>
    <p:sldId id="258" r:id="rId15"/>
    <p:sldId id="265" r:id="rId16"/>
    <p:sldId id="268" r:id="rId17"/>
    <p:sldId id="28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6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28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8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30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165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734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6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53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6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8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2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6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3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9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5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31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3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5D952-5462-4360-BAB9-D0BCB8DF72D8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6FC85-31B3-45EE-B2FD-D8F642433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80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5688" y="122663"/>
            <a:ext cx="7170234" cy="32004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Александр Невский-</a:t>
            </a:r>
            <a:r>
              <a:rPr lang="ru-RU" b="1" dirty="0" smtClean="0">
                <a:solidFill>
                  <a:srgbClr val="FF0000"/>
                </a:solidFill>
              </a:rPr>
              <a:t>защитник 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Руси.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957" y="3323063"/>
            <a:ext cx="7002966" cy="2910469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Развлекательно-познавательное мероприятие.</a:t>
            </a:r>
          </a:p>
          <a:p>
            <a:r>
              <a:rPr lang="ru-RU" sz="2200" dirty="0" smtClean="0"/>
              <a:t>Разработала: </a:t>
            </a:r>
            <a:r>
              <a:rPr lang="ru-RU" sz="2200" dirty="0" err="1" smtClean="0"/>
              <a:t>Порунова</a:t>
            </a:r>
            <a:r>
              <a:rPr lang="ru-RU" sz="2200" dirty="0" smtClean="0"/>
              <a:t> М.В.</a:t>
            </a:r>
          </a:p>
          <a:p>
            <a:r>
              <a:rPr lang="ru-RU" sz="2200" dirty="0" smtClean="0"/>
              <a:t>ДОЧУ имени Александра Невского, с. </a:t>
            </a:r>
            <a:r>
              <a:rPr lang="ru-RU" sz="2200" dirty="0" err="1" smtClean="0"/>
              <a:t>Шурала</a:t>
            </a:r>
            <a:r>
              <a:rPr lang="ru-RU" sz="2200" dirty="0" smtClean="0"/>
              <a:t>, </a:t>
            </a:r>
          </a:p>
          <a:p>
            <a:r>
              <a:rPr lang="ru-RU" sz="2200" dirty="0" smtClean="0"/>
              <a:t>Невьянского района.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256477"/>
            <a:ext cx="4551680" cy="6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6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ЗАБАВА: «ОДЕНЬ БОГАТЫРЯ»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31283" y="1875374"/>
            <a:ext cx="4794419" cy="492368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1312986"/>
            <a:ext cx="9613861" cy="46232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51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ЗАБАВА: «ПРЕОДОЛЕЙ ПРЕГРАДУ»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2336" t="12304" r="7648" b="18108"/>
          <a:stretch/>
        </p:blipFill>
        <p:spPr>
          <a:xfrm>
            <a:off x="1556951" y="1834166"/>
            <a:ext cx="9144000" cy="46407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11245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4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779" y="506627"/>
            <a:ext cx="6919784" cy="5429562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Стук в дверь. Входит ребенок, одетый в костюм Александра Невского.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—Ребята, вот вам сюрприз и загадка: Как вы считаете, кто пришел к нам сейчас?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Ура!!! Это Александр Невский! Александр Невский с нами! Мы вместе с ним победим врага -Змея Горыныча! </a:t>
            </a: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054" t="9331" r="20308" b="18018"/>
          <a:stretch/>
        </p:blipFill>
        <p:spPr>
          <a:xfrm>
            <a:off x="7327557" y="790832"/>
            <a:ext cx="4497860" cy="57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1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8919" y="864974"/>
            <a:ext cx="8328454" cy="5733534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—Ребята, наше путешествие сказочное, поэтому чтобы победить Змея Горыныча, нам необходимо необычное средство борьбы с ним- нужно знание пословиц. Послушайте пословицы о наших богатырях-воинах: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солдат смекалкой богат,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Умом порешит, штыком подкрепит.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чем говорит эта пословица?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Дети: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Для борьбы нужна не только сила, но и смекалка.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—Давайте и мы попробуем сразиться со Змеем своей смекалкой, своими знаниями. Назовем знакомые пословицы и поговорки о защите нашей Родины и защитниках земли русской.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373" y="2211860"/>
            <a:ext cx="3554626" cy="37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t="43429" b="10357"/>
          <a:stretch/>
        </p:blipFill>
        <p:spPr>
          <a:xfrm>
            <a:off x="8268886" y="2113005"/>
            <a:ext cx="3993451" cy="4028304"/>
          </a:xfrm>
        </p:spPr>
      </p:pic>
      <p:sp>
        <p:nvSpPr>
          <p:cNvPr id="5" name="Прямоугольник 4"/>
          <p:cNvSpPr/>
          <p:nvPr/>
        </p:nvSpPr>
        <p:spPr>
          <a:xfrm>
            <a:off x="274066" y="1976198"/>
            <a:ext cx="7994821" cy="5112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Змей Горыныч выглядывает из-за дверей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(воспитатель переодетый в костюм Змея Горыныча).  </a:t>
            </a:r>
            <a:r>
              <a:rPr lang="ru-RU" sz="28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ученики воскресной школы одевают приготовленные заранее щиты, шлемы и берут в руки пластмассовые мечи и называют пословицы.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ничего краше, чем Родина наша.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 родился, там и пригодился.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 — мать, умей за нее постоять.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мечом к нам придет, от меча и погибнет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18378" r="11748" b="9008"/>
          <a:stretch/>
        </p:blipFill>
        <p:spPr>
          <a:xfrm>
            <a:off x="680322" y="358346"/>
            <a:ext cx="10613754" cy="61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411" y="1075038"/>
            <a:ext cx="4633783" cy="5472627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2730732"/>
            <a:ext cx="7426411" cy="4020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читают стихотворение: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Наказ священный помнить будем: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«Должны беречь Отчизну — мать!»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Мы никогда не позабудем</a:t>
            </a:r>
          </a:p>
          <a:p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И будем с честью выполнять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2779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336873"/>
            <a:ext cx="8735528" cy="3599316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«Кто к нам с мечом придет, от меча и погибнет»</a:t>
            </a:r>
          </a:p>
          <a:p>
            <a:pPr marL="0" indent="0">
              <a:buNone/>
            </a:pPr>
            <a:r>
              <a:rPr lang="ru-RU" sz="4400" b="1" dirty="0" smtClean="0"/>
              <a:t>            </a:t>
            </a:r>
            <a:r>
              <a:rPr lang="ru-RU" sz="3600" dirty="0" smtClean="0"/>
              <a:t>(Александр Невский)</a:t>
            </a:r>
            <a:endParaRPr lang="ru-RU" sz="3600" dirty="0"/>
          </a:p>
        </p:txBody>
      </p:sp>
      <p:pic>
        <p:nvPicPr>
          <p:cNvPr id="1026" name="Picture 2" descr="http://voznes-gospodne.prihod.ru/users/37/1101437/editor_files/image/ee7fd081eebb303536059149b8086d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57" y="0"/>
            <a:ext cx="3492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5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2.infourok.ru/uploads/ex/0cac/000613a3-3f1d69e1/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1" y="401444"/>
            <a:ext cx="9545444" cy="62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049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7922"/>
            <a:ext cx="4716965" cy="802278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Необходимость духовно-нравственного воспитания в ДОУ зафиксирована Федеральным государственным образовательным стандартом (ФГОС ДО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4000" dirty="0"/>
          </a:p>
        </p:txBody>
      </p:sp>
      <p:pic>
        <p:nvPicPr>
          <p:cNvPr id="2050" name="Picture 2" descr="https://im0-tub-ru.yandex.net/i?id=6664e8d1af641496f17e06d1ccf583f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44" y="133814"/>
            <a:ext cx="7281745" cy="64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72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61" cy="10167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Иоанн Златоуст о значении детского возраста.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038865"/>
            <a:ext cx="7178576" cy="4572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Детский возраст, как учат святые отцы и в частности, святитель Иоанн Златоуст, характеризует тяга и любовь к святости, которая с годами под воздействием различных страстей пропадает. Поэтому важно не упустить в педагогике детский возраст, обращаясь  вместе с детьми к житиям святых,   воспитывать детей на  их примерах</a:t>
            </a:r>
            <a:endParaRPr lang="ru-RU" sz="3200" dirty="0"/>
          </a:p>
        </p:txBody>
      </p:sp>
      <p:pic>
        <p:nvPicPr>
          <p:cNvPr id="3074" name="Picture 2" descr="https://im0-tub-ru.yandex.net/i?id=27ce014ed3d8c3d786d32e6729d445bc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97" y="1769999"/>
            <a:ext cx="4333103" cy="50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39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779" y="144977"/>
            <a:ext cx="9341707" cy="634231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Художественный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 Александра Невского, сложившийся веками, обладает всеми качествами для  духовно-нравственного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воспи­тания детей 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интерес к личности князя не ослабел, и продолжает иметь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действенный 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характер.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интересно  рассматривать  иллюстрации, знакомиться  с небольши­ми отрывками из этих книг. Основная деятельность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игровая, и поэтому новые знания о Руси, о детстве княжича Александра и его обучении военному делу находят  свое отражение в сюже­тах игр, в создании крепостных построек из строительного мате­риала, выполнении рисунков по этой теме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Воспитание   подрастающего поколения на примере  подвига    Александра Невского способствует формированию базовых национальных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ценностей.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50" name="Picture 6" descr="http://img1.labirint.ru/books/538781/scrn_big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193" y="1266092"/>
            <a:ext cx="2570807" cy="54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613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МЕРОПРИЯТИЯ: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236573"/>
            <a:ext cx="6820230" cy="3699616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 к историческому прошлому России, узнать о подвиге великого полководца Александра Невского, проникнуться духом патриотизма наших предков.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myslide.ru/documents_3/67cc52ab41e2638dc837b1713f844a52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29" y="2014150"/>
            <a:ext cx="4424571" cy="37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8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0500" y="2690028"/>
            <a:ext cx="5395029" cy="781938"/>
          </a:xfrm>
        </p:spPr>
        <p:txBody>
          <a:bodyPr/>
          <a:lstStyle/>
          <a:p>
            <a:pPr marL="228600" lvl="0" indent="-2286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568" y="630195"/>
            <a:ext cx="9354064" cy="632665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активизировать словарный запас (князь, доспехи, гонцы, дружина).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словесно-логического мышление посредством постановки вопросов.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воспитывать любовь к Родине; к истории России и воспитание героизма, патриотизма. 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развивать любознательность, желание изучать историю России.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формирование нравственных качеств ребенка на примере образа святого благоверного князя Александра Невского.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AutoShape 2" descr="http://molitva-za-mir.ru/img/polk-nevsk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molitva-za-mir.ru/img/polk-nevsky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im0-tub-ru.yandex.net/i?id=503a092f76afb8ba16d1f08b3d9c5841-sr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34" y="312738"/>
            <a:ext cx="2800865" cy="343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61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ХОД МЕРОПРИЯТИЯ: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521"/>
          <a:stretch/>
        </p:blipFill>
        <p:spPr>
          <a:xfrm>
            <a:off x="6103796" y="2508738"/>
            <a:ext cx="4470420" cy="3550492"/>
          </a:xfrm>
        </p:spPr>
      </p:pic>
      <p:sp>
        <p:nvSpPr>
          <p:cNvPr id="6" name="Прямоугольник 5"/>
          <p:cNvSpPr/>
          <p:nvPr/>
        </p:nvSpPr>
        <p:spPr>
          <a:xfrm>
            <a:off x="444843" y="2213349"/>
            <a:ext cx="5658952" cy="34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Вот шли мы, шли и пришли в широкое поле, русское раздолье, смотрите ребята, кто на выручку к нам спешит, со Змеем Горынычем сразится?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Илья Муромец, Алеша Попович, Добрыня Никитич.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521"/>
          <a:stretch/>
        </p:blipFill>
        <p:spPr>
          <a:xfrm>
            <a:off x="6103795" y="2508738"/>
            <a:ext cx="4470420" cy="35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75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3075" y="899949"/>
            <a:ext cx="6096000" cy="5450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-Куда мы пришли?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Это русский старинный город, где жили наши прадеды.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А кто знает, как защищали жители свой город?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— Ставили дозор, рыли ров, поднимали высокие крепостные стены для защиты и ведения боя, били в колокола, разжигали сигнальные огни, ковали оружие, тренировались.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044" y="691977"/>
            <a:ext cx="4797968" cy="484131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274</TotalTime>
  <Words>465</Words>
  <Application>Microsoft Office PowerPoint</Application>
  <PresentationFormat>Широкоэкранный</PresentationFormat>
  <Paragraphs>52</Paragraphs>
  <Slides>17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Берлин</vt:lpstr>
      <vt:lpstr>Александр Невский-защитник  Руси.</vt:lpstr>
      <vt:lpstr>Презентация PowerPoint</vt:lpstr>
      <vt:lpstr>Презентация PowerPoint</vt:lpstr>
      <vt:lpstr>Иоанн Златоуст о значении детского возраста.</vt:lpstr>
      <vt:lpstr>Презентация PowerPoint</vt:lpstr>
      <vt:lpstr>ЦЕЛЬ МЕРОПРИЯТИЯ:</vt:lpstr>
      <vt:lpstr>ЗАДАЧИ:</vt:lpstr>
      <vt:lpstr>ХОД МЕРОПРИЯТИЯ:</vt:lpstr>
      <vt:lpstr>Презентация PowerPoint</vt:lpstr>
      <vt:lpstr>ЗАБАВА: «ОДЕНЬ БОГАТЫРЯ»</vt:lpstr>
      <vt:lpstr>ЗАБАВА: «ПРЕОДОЛЕЙ ПРЕГРАДУ»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Невский-русский богатырь</dc:title>
  <dc:creator>USER</dc:creator>
  <cp:lastModifiedBy>USER</cp:lastModifiedBy>
  <cp:revision>34</cp:revision>
  <dcterms:created xsi:type="dcterms:W3CDTF">2018-09-07T15:52:45Z</dcterms:created>
  <dcterms:modified xsi:type="dcterms:W3CDTF">2019-01-20T13:25:42Z</dcterms:modified>
</cp:coreProperties>
</file>