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90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27BBD-4399-46ED-A102-6AD0DEBA1CDA}" type="datetimeFigureOut">
              <a:rPr lang="ru-RU" smtClean="0"/>
              <a:t>15.04.2019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DBF19-84A0-4A09-B4E0-DA3668A66D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741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27BBD-4399-46ED-A102-6AD0DEBA1CDA}" type="datetimeFigureOut">
              <a:rPr lang="ru-RU" smtClean="0"/>
              <a:t>15.04.2019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DBF19-84A0-4A09-B4E0-DA3668A66D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406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27BBD-4399-46ED-A102-6AD0DEBA1CDA}" type="datetimeFigureOut">
              <a:rPr lang="ru-RU" smtClean="0"/>
              <a:t>15.04.2019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DBF19-84A0-4A09-B4E0-DA3668A66D70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694009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27BBD-4399-46ED-A102-6AD0DEBA1CDA}" type="datetimeFigureOut">
              <a:rPr lang="ru-RU" smtClean="0"/>
              <a:t>15.04.2019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DBF19-84A0-4A09-B4E0-DA3668A66D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3912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27BBD-4399-46ED-A102-6AD0DEBA1CDA}" type="datetimeFigureOut">
              <a:rPr lang="ru-RU" smtClean="0"/>
              <a:t>15.04.2019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DBF19-84A0-4A09-B4E0-DA3668A66D7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303662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27BBD-4399-46ED-A102-6AD0DEBA1CDA}" type="datetimeFigureOut">
              <a:rPr lang="ru-RU" smtClean="0"/>
              <a:t>15.04.2019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DBF19-84A0-4A09-B4E0-DA3668A66D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94539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27BBD-4399-46ED-A102-6AD0DEBA1CDA}" type="datetimeFigureOut">
              <a:rPr lang="ru-RU" smtClean="0"/>
              <a:t>15.04.2019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DBF19-84A0-4A09-B4E0-DA3668A66D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4844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27BBD-4399-46ED-A102-6AD0DEBA1CDA}" type="datetimeFigureOut">
              <a:rPr lang="ru-RU" smtClean="0"/>
              <a:t>15.04.2019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DBF19-84A0-4A09-B4E0-DA3668A66D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896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27BBD-4399-46ED-A102-6AD0DEBA1CDA}" type="datetimeFigureOut">
              <a:rPr lang="ru-RU" smtClean="0"/>
              <a:t>15.04.2019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DBF19-84A0-4A09-B4E0-DA3668A66D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808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27BBD-4399-46ED-A102-6AD0DEBA1CDA}" type="datetimeFigureOut">
              <a:rPr lang="ru-RU" smtClean="0"/>
              <a:t>15.04.2019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DBF19-84A0-4A09-B4E0-DA3668A66D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376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27BBD-4399-46ED-A102-6AD0DEBA1CDA}" type="datetimeFigureOut">
              <a:rPr lang="ru-RU" smtClean="0"/>
              <a:t>15.04.2019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DBF19-84A0-4A09-B4E0-DA3668A66D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633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27BBD-4399-46ED-A102-6AD0DEBA1CDA}" type="datetimeFigureOut">
              <a:rPr lang="ru-RU" smtClean="0"/>
              <a:t>15.04.2019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DBF19-84A0-4A09-B4E0-DA3668A66D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582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27BBD-4399-46ED-A102-6AD0DEBA1CDA}" type="datetimeFigureOut">
              <a:rPr lang="ru-RU" smtClean="0"/>
              <a:t>15.04.2019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DBF19-84A0-4A09-B4E0-DA3668A66D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1573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27BBD-4399-46ED-A102-6AD0DEBA1CDA}" type="datetimeFigureOut">
              <a:rPr lang="ru-RU" smtClean="0"/>
              <a:t>15.04.2019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DBF19-84A0-4A09-B4E0-DA3668A66D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9991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27BBD-4399-46ED-A102-6AD0DEBA1CDA}" type="datetimeFigureOut">
              <a:rPr lang="ru-RU" smtClean="0"/>
              <a:t>15.04.2019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DBF19-84A0-4A09-B4E0-DA3668A66D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9034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27BBD-4399-46ED-A102-6AD0DEBA1CDA}" type="datetimeFigureOut">
              <a:rPr lang="ru-RU" smtClean="0"/>
              <a:t>15.04.2019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DBF19-84A0-4A09-B4E0-DA3668A66D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3758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727BBD-4399-46ED-A102-6AD0DEBA1CDA}" type="datetimeFigureOut">
              <a:rPr lang="ru-RU" smtClean="0"/>
              <a:t>15.04.2019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FBDBF19-84A0-4A09-B4E0-DA3668A66D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530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457200"/>
            <a:ext cx="9144000" cy="3590693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Презентация проекта </a:t>
            </a:r>
            <a:r>
              <a:rPr lang="ru-RU" dirty="0" smtClean="0">
                <a:solidFill>
                  <a:srgbClr val="000000"/>
                </a:solidFill>
                <a:latin typeface="-apple-system"/>
              </a:rPr>
              <a:t> </a:t>
            </a:r>
            <a:r>
              <a:rPr lang="ru-RU" b="1" dirty="0" smtClean="0">
                <a:solidFill>
                  <a:srgbClr val="00B050"/>
                </a:solidFill>
                <a:latin typeface="-apple-system"/>
              </a:rPr>
              <a:t>«Чудо </a:t>
            </a:r>
            <a:r>
              <a:rPr lang="ru-RU" b="1" dirty="0">
                <a:solidFill>
                  <a:srgbClr val="00B050"/>
                </a:solidFill>
                <a:latin typeface="-apple-system"/>
              </a:rPr>
              <a:t>– огород на окошке </a:t>
            </a:r>
            <a:r>
              <a:rPr lang="ru-RU" b="1" dirty="0" smtClean="0">
                <a:solidFill>
                  <a:srgbClr val="00B050"/>
                </a:solidFill>
                <a:latin typeface="-apple-system"/>
              </a:rPr>
              <a:t>растёт» 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в разновозрастной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группе «Родничок»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282068"/>
            <a:ext cx="9144000" cy="183995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Выполнила: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Казеко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Г.М.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42" name="Picture 2" descr="https://ds34-schel.edumsko.ru/uploads/3000/2114/section/122228/foto/IMG_4634-09-03-17-15-15.jpeg?14895838435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18" y="3273287"/>
            <a:ext cx="4359965" cy="3346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4641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477079"/>
            <a:ext cx="8596668" cy="5564284"/>
          </a:xfrm>
        </p:spPr>
        <p:txBody>
          <a:bodyPr>
            <a:noAutofit/>
          </a:bodyPr>
          <a:lstStyle/>
          <a:p>
            <a:r>
              <a:rPr lang="ru-RU" sz="3200" dirty="0"/>
              <a:t>Пойдем с тобою в</a:t>
            </a:r>
          </a:p>
          <a:p>
            <a:r>
              <a:rPr lang="ru-RU" sz="3200" dirty="0"/>
              <a:t>огород.</a:t>
            </a:r>
          </a:p>
          <a:p>
            <a:r>
              <a:rPr lang="ru-RU" sz="3200" dirty="0"/>
              <a:t>Не мало там у нас</a:t>
            </a:r>
          </a:p>
          <a:p>
            <a:r>
              <a:rPr lang="ru-RU" sz="3200" dirty="0"/>
              <a:t>забот!</a:t>
            </a:r>
          </a:p>
          <a:p>
            <a:r>
              <a:rPr lang="ru-RU" sz="3200" dirty="0"/>
              <a:t>Польем лучок из</a:t>
            </a:r>
          </a:p>
          <a:p>
            <a:r>
              <a:rPr lang="ru-RU" sz="3200" dirty="0"/>
              <a:t>лейки,</a:t>
            </a:r>
          </a:p>
          <a:p>
            <a:r>
              <a:rPr lang="ru-RU" sz="3200" dirty="0"/>
              <a:t>И сядем на</a:t>
            </a:r>
          </a:p>
          <a:p>
            <a:r>
              <a:rPr lang="ru-RU" sz="3200" dirty="0"/>
              <a:t>скамейки!</a:t>
            </a:r>
          </a:p>
        </p:txBody>
      </p:sp>
      <p:pic>
        <p:nvPicPr>
          <p:cNvPr id="7170" name="Picture 2" descr="https://pp.userapi.com/c850720/v850720158/ee060/U-xgcvPZww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315" y="217847"/>
            <a:ext cx="4575451" cy="6082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08184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318053"/>
            <a:ext cx="8596668" cy="5723310"/>
          </a:xfrm>
        </p:spPr>
        <p:txBody>
          <a:bodyPr>
            <a:normAutofit/>
          </a:bodyPr>
          <a:lstStyle/>
          <a:p>
            <a:endParaRPr lang="ru-RU" sz="2800" dirty="0" smtClean="0"/>
          </a:p>
          <a:p>
            <a:endParaRPr lang="ru-RU" sz="2800" dirty="0"/>
          </a:p>
          <a:p>
            <a:r>
              <a:rPr lang="ru-RU" sz="2800" dirty="0" smtClean="0"/>
              <a:t>"</a:t>
            </a:r>
            <a:r>
              <a:rPr lang="ru-RU" sz="2800" dirty="0"/>
              <a:t>У ворот шумит народ.</a:t>
            </a:r>
          </a:p>
          <a:p>
            <a:r>
              <a:rPr lang="ru-RU" sz="2800" dirty="0"/>
              <a:t>Где тут зимний огород?</a:t>
            </a:r>
          </a:p>
          <a:p>
            <a:r>
              <a:rPr lang="ru-RU" sz="2800" dirty="0"/>
              <a:t>Говорят, что там растет.</a:t>
            </a:r>
          </a:p>
          <a:p>
            <a:r>
              <a:rPr lang="ru-RU" sz="2800" dirty="0"/>
              <a:t>Огуречная рассада.</a:t>
            </a:r>
          </a:p>
          <a:p>
            <a:r>
              <a:rPr lang="ru-RU" sz="2800" dirty="0"/>
              <a:t>И укропчик и лучок.</a:t>
            </a:r>
          </a:p>
          <a:p>
            <a:r>
              <a:rPr lang="ru-RU" sz="2800" dirty="0"/>
              <a:t>Смотрят все на огород,</a:t>
            </a:r>
          </a:p>
          <a:p>
            <a:r>
              <a:rPr lang="ru-RU" sz="2800" dirty="0"/>
              <a:t>И уходят открыв рот"</a:t>
            </a:r>
          </a:p>
        </p:txBody>
      </p:sp>
      <p:pic>
        <p:nvPicPr>
          <p:cNvPr id="8196" name="Picture 4" descr="https://pp.userapi.com/c850428/v850428158/effb4/oBe2P7eBpA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314" y="318053"/>
            <a:ext cx="5277816" cy="624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37192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3 этап - заключительный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1062" y="1415775"/>
            <a:ext cx="6480314" cy="4625588"/>
          </a:xfrm>
        </p:spPr>
        <p:txBody>
          <a:bodyPr>
            <a:normAutofit/>
          </a:bodyPr>
          <a:lstStyle/>
          <a:p>
            <a:r>
              <a:rPr lang="ru-RU" sz="3600" dirty="0"/>
              <a:t>Подведение итогов реализации</a:t>
            </a:r>
          </a:p>
          <a:p>
            <a:r>
              <a:rPr lang="ru-RU" sz="3600" dirty="0"/>
              <a:t>проекта.</a:t>
            </a:r>
          </a:p>
          <a:p>
            <a:r>
              <a:rPr lang="ru-RU" sz="3600" dirty="0"/>
              <a:t> В группе был создан огород на окне. </a:t>
            </a:r>
          </a:p>
        </p:txBody>
      </p:sp>
      <p:pic>
        <p:nvPicPr>
          <p:cNvPr id="9218" name="Picture 2" descr="https://pp.userapi.com/c845419/v845419500/1d442c/UgCRNtbktt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557" y="1270000"/>
            <a:ext cx="5191400" cy="515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7010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342900" lvl="0" indent="-342900">
              <a:spcBef>
                <a:spcPts val="1000"/>
              </a:spcBef>
            </a:pPr>
            <a:r>
              <a:rPr lang="ru-RU" sz="4400" dirty="0">
                <a:solidFill>
                  <a:schemeClr val="accent2">
                    <a:lumMod val="75000"/>
                  </a:schemeClr>
                </a:solidFill>
                <a:ea typeface="+mn-ea"/>
                <a:cs typeface="+mn-cs"/>
              </a:rPr>
              <a:t>Цель:</a:t>
            </a:r>
            <a:br>
              <a:rPr lang="ru-RU" sz="4400" dirty="0">
                <a:solidFill>
                  <a:schemeClr val="accent2">
                    <a:lumMod val="75000"/>
                  </a:schemeClr>
                </a:solidFill>
                <a:ea typeface="+mn-ea"/>
                <a:cs typeface="+mn-cs"/>
              </a:rPr>
            </a:br>
            <a:endParaRPr lang="ru-RU" sz="7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706137"/>
            <a:ext cx="8596668" cy="4335225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Формирование </a:t>
            </a:r>
            <a:r>
              <a:rPr lang="ru-RU" sz="3600" dirty="0">
                <a:solidFill>
                  <a:schemeClr val="accent2">
                    <a:lumMod val="75000"/>
                  </a:schemeClr>
                </a:solidFill>
              </a:rPr>
              <a:t>у детей интереса</a:t>
            </a:r>
          </a:p>
          <a:p>
            <a:r>
              <a:rPr lang="ru-RU" sz="3600" dirty="0">
                <a:solidFill>
                  <a:schemeClr val="accent2">
                    <a:lumMod val="75000"/>
                  </a:schemeClr>
                </a:solidFill>
              </a:rPr>
              <a:t>к опытнической и</a:t>
            </a:r>
          </a:p>
          <a:p>
            <a:r>
              <a:rPr lang="ru-RU" sz="3600" dirty="0">
                <a:solidFill>
                  <a:schemeClr val="accent2">
                    <a:lumMod val="75000"/>
                  </a:schemeClr>
                </a:solidFill>
              </a:rPr>
              <a:t>исследовательской деятельности</a:t>
            </a:r>
          </a:p>
          <a:p>
            <a:r>
              <a:rPr lang="ru-RU" sz="3600" dirty="0">
                <a:solidFill>
                  <a:schemeClr val="accent2">
                    <a:lumMod val="75000"/>
                  </a:schemeClr>
                </a:solidFill>
              </a:rPr>
              <a:t>по выращиванию культурных</a:t>
            </a:r>
          </a:p>
          <a:p>
            <a:r>
              <a:rPr lang="ru-RU" sz="3600" dirty="0">
                <a:solidFill>
                  <a:schemeClr val="accent2">
                    <a:lumMod val="75000"/>
                  </a:schemeClr>
                </a:solidFill>
              </a:rPr>
              <a:t>растений в комнатных условиях.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6110" y="609600"/>
            <a:ext cx="3670110" cy="6181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243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67630"/>
            <a:ext cx="8596668" cy="1070518"/>
          </a:xfrm>
        </p:spPr>
        <p:txBody>
          <a:bodyPr/>
          <a:lstStyle/>
          <a:p>
            <a:r>
              <a:rPr lang="ru-RU" dirty="0" smtClean="0"/>
              <a:t>ЗАДАЧИ: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059366"/>
            <a:ext cx="10774968" cy="5441795"/>
          </a:xfrm>
        </p:spPr>
        <p:txBody>
          <a:bodyPr>
            <a:noAutofit/>
          </a:bodyPr>
          <a:lstStyle/>
          <a:p>
            <a:r>
              <a:rPr lang="ru-RU" sz="2000" dirty="0"/>
              <a:t>Обогащать представления о растениях и </a:t>
            </a:r>
            <a:r>
              <a:rPr lang="ru-RU" sz="2000" dirty="0" smtClean="0"/>
              <a:t>поддерживать стремление </a:t>
            </a:r>
            <a:r>
              <a:rPr lang="ru-RU" sz="2000" dirty="0"/>
              <a:t>отражать их в разных </a:t>
            </a:r>
            <a:endParaRPr lang="ru-RU" sz="2000" dirty="0" smtClean="0"/>
          </a:p>
          <a:p>
            <a:r>
              <a:rPr lang="ru-RU" sz="2000" dirty="0" smtClean="0"/>
              <a:t>продуктах детской   деятельности</a:t>
            </a:r>
            <a:r>
              <a:rPr lang="ru-RU" sz="2000" dirty="0"/>
              <a:t>.</a:t>
            </a:r>
          </a:p>
          <a:p>
            <a:r>
              <a:rPr lang="ru-RU" sz="2000" dirty="0"/>
              <a:t>• Развивать интерес к развитию и росту </a:t>
            </a:r>
            <a:r>
              <a:rPr lang="ru-RU" sz="2000" dirty="0" smtClean="0"/>
              <a:t>растений</a:t>
            </a:r>
            <a:r>
              <a:rPr lang="ru-RU" sz="2000" dirty="0" smtClean="0"/>
              <a:t>, наблюдательность </a:t>
            </a:r>
            <a:r>
              <a:rPr lang="ru-RU" sz="2000" dirty="0"/>
              <a:t>и любознательность.</a:t>
            </a:r>
          </a:p>
          <a:p>
            <a:r>
              <a:rPr lang="ru-RU" sz="2000" dirty="0"/>
              <a:t>• Формировать у детей представления о росте </a:t>
            </a:r>
            <a:r>
              <a:rPr lang="ru-RU" sz="2000" dirty="0" smtClean="0"/>
              <a:t>и потребности </a:t>
            </a:r>
            <a:r>
              <a:rPr lang="ru-RU" sz="2000" dirty="0"/>
              <a:t>растений.</a:t>
            </a:r>
          </a:p>
          <a:p>
            <a:r>
              <a:rPr lang="ru-RU" sz="2000" dirty="0"/>
              <a:t>• Дать наглядное представление о необходимости </a:t>
            </a:r>
            <a:r>
              <a:rPr lang="ru-RU" sz="2000" dirty="0" smtClean="0"/>
              <a:t>света, тепла </a:t>
            </a:r>
            <a:r>
              <a:rPr lang="ru-RU" sz="2000" dirty="0"/>
              <a:t>и влаги для их роста.</a:t>
            </a:r>
          </a:p>
          <a:p>
            <a:r>
              <a:rPr lang="ru-RU" sz="2000" dirty="0"/>
              <a:t>• Формировать представления о структуре </a:t>
            </a:r>
            <a:r>
              <a:rPr lang="ru-RU" sz="2000" dirty="0" smtClean="0"/>
              <a:t>трудового процесса</a:t>
            </a:r>
            <a:r>
              <a:rPr lang="ru-RU" sz="2000" dirty="0"/>
              <a:t>.</a:t>
            </a:r>
          </a:p>
          <a:p>
            <a:r>
              <a:rPr lang="ru-RU" sz="2000" dirty="0"/>
              <a:t>• Совместно со взрослым устанавливать </a:t>
            </a:r>
            <a:r>
              <a:rPr lang="ru-RU" sz="2000" dirty="0" smtClean="0"/>
              <a:t>взаимосвязь «цель </a:t>
            </a:r>
            <a:r>
              <a:rPr lang="ru-RU" sz="2000" dirty="0"/>
              <a:t>— результат» в труде.</a:t>
            </a:r>
          </a:p>
          <a:p>
            <a:r>
              <a:rPr lang="ru-RU" sz="2000" dirty="0"/>
              <a:t>• Формировать чувство ответственности при уходе </a:t>
            </a:r>
            <a:r>
              <a:rPr lang="ru-RU" sz="2000" dirty="0" smtClean="0"/>
              <a:t>за растениями</a:t>
            </a:r>
            <a:r>
              <a:rPr lang="ru-RU" sz="2000" dirty="0"/>
              <a:t>: вовремя полить, рыхлить почву.</a:t>
            </a:r>
          </a:p>
          <a:p>
            <a:r>
              <a:rPr lang="ru-RU" sz="2000" dirty="0"/>
              <a:t>• Способствовать развитию </a:t>
            </a:r>
            <a:r>
              <a:rPr lang="ru-RU" sz="2000" dirty="0" smtClean="0"/>
              <a:t>самостоятельности, уверенности, положительной </a:t>
            </a:r>
            <a:r>
              <a:rPr lang="ru-RU" sz="2000" dirty="0"/>
              <a:t>самооценки.</a:t>
            </a:r>
          </a:p>
        </p:txBody>
      </p:sp>
    </p:spTree>
    <p:extLst>
      <p:ext uri="{BB962C8B-B14F-4D97-AF65-F5344CB8AC3E}">
        <p14:creationId xmlns:p14="http://schemas.microsoft.com/office/powerpoint/2010/main" val="3995993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78420"/>
            <a:ext cx="8596668" cy="1014760"/>
          </a:xfrm>
        </p:spPr>
        <p:txBody>
          <a:bodyPr/>
          <a:lstStyle/>
          <a:p>
            <a:r>
              <a:rPr lang="ru-RU" dirty="0" smtClean="0"/>
              <a:t>Участники проекта: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903249"/>
            <a:ext cx="9648695" cy="5687122"/>
          </a:xfrm>
        </p:spPr>
        <p:txBody>
          <a:bodyPr>
            <a:noAutofit/>
          </a:bodyPr>
          <a:lstStyle/>
          <a:p>
            <a:r>
              <a:rPr lang="ru-RU" sz="2400" dirty="0"/>
              <a:t>Участники Проекта:</a:t>
            </a:r>
          </a:p>
          <a:p>
            <a:r>
              <a:rPr lang="ru-RU" sz="2400" dirty="0"/>
              <a:t>Дети </a:t>
            </a:r>
            <a:r>
              <a:rPr lang="ru-RU" sz="2400" dirty="0" smtClean="0"/>
              <a:t>разновозрастной группы «Родничок</a:t>
            </a:r>
            <a:r>
              <a:rPr lang="ru-RU" sz="2400" dirty="0" smtClean="0"/>
              <a:t>», воспитатель</a:t>
            </a:r>
            <a:r>
              <a:rPr lang="ru-RU" sz="2400" dirty="0"/>
              <a:t>, родители.</a:t>
            </a:r>
          </a:p>
          <a:p>
            <a:r>
              <a:rPr lang="ru-RU" sz="2400" dirty="0"/>
              <a:t>Тип Проекта:</a:t>
            </a:r>
          </a:p>
          <a:p>
            <a:r>
              <a:rPr lang="ru-RU" sz="2400" dirty="0"/>
              <a:t>По содержанию: обучающий,</a:t>
            </a:r>
          </a:p>
          <a:p>
            <a:r>
              <a:rPr lang="ru-RU" sz="2400" dirty="0"/>
              <a:t>познавательный,</a:t>
            </a:r>
          </a:p>
          <a:p>
            <a:r>
              <a:rPr lang="ru-RU" sz="2400" dirty="0"/>
              <a:t>исследовательский.</a:t>
            </a:r>
          </a:p>
          <a:p>
            <a:r>
              <a:rPr lang="ru-RU" sz="2400" dirty="0"/>
              <a:t>По числу участников: групповой</a:t>
            </a:r>
          </a:p>
          <a:p>
            <a:r>
              <a:rPr lang="ru-RU" sz="2400" dirty="0" smtClean="0"/>
              <a:t>По </a:t>
            </a:r>
            <a:r>
              <a:rPr lang="ru-RU" sz="2400" dirty="0"/>
              <a:t>времени проведения:</a:t>
            </a:r>
          </a:p>
          <a:p>
            <a:r>
              <a:rPr lang="ru-RU" sz="2400" dirty="0"/>
              <a:t>краткосрочный.</a:t>
            </a:r>
          </a:p>
          <a:p>
            <a:r>
              <a:rPr lang="ru-RU" sz="2400" dirty="0"/>
              <a:t>По характеру: в рамках </a:t>
            </a:r>
            <a:r>
              <a:rPr lang="ru-RU" sz="2400" dirty="0" smtClean="0"/>
              <a:t>ДОЧУ</a:t>
            </a:r>
            <a:r>
              <a:rPr lang="ru-RU" sz="2400" dirty="0"/>
              <a:t>.</a:t>
            </a:r>
          </a:p>
        </p:txBody>
      </p:sp>
      <p:pic>
        <p:nvPicPr>
          <p:cNvPr id="4098" name="Picture 2" descr="https://pp.userapi.com/c854016/v854016158/12289/eur2O79t_1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121" y="1918009"/>
            <a:ext cx="4291185" cy="473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1649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524107"/>
            <a:ext cx="8596668" cy="5517255"/>
          </a:xfrm>
        </p:spPr>
        <p:txBody>
          <a:bodyPr>
            <a:normAutofit/>
          </a:bodyPr>
          <a:lstStyle/>
          <a:p>
            <a:r>
              <a:rPr lang="ru-RU" sz="4400" dirty="0"/>
              <a:t>Проект включает в себя</a:t>
            </a:r>
          </a:p>
          <a:p>
            <a:r>
              <a:rPr lang="ru-RU" sz="4400" dirty="0"/>
              <a:t>три этапа:</a:t>
            </a:r>
          </a:p>
          <a:p>
            <a:r>
              <a:rPr lang="ru-RU" sz="4400" dirty="0"/>
              <a:t> Подготовительный</a:t>
            </a:r>
          </a:p>
          <a:p>
            <a:r>
              <a:rPr lang="ru-RU" sz="4400" dirty="0"/>
              <a:t> Основной</a:t>
            </a:r>
          </a:p>
          <a:p>
            <a:r>
              <a:rPr lang="ru-RU" sz="4400" dirty="0"/>
              <a:t>(исследовательский)</a:t>
            </a:r>
          </a:p>
          <a:p>
            <a:r>
              <a:rPr lang="ru-RU" sz="4400" dirty="0"/>
              <a:t> Заключительный</a:t>
            </a:r>
          </a:p>
        </p:txBody>
      </p:sp>
      <p:pic>
        <p:nvPicPr>
          <p:cNvPr id="3074" name="Picture 2" descr="https://pp.userapi.com/c846324/v846324500/1cb579/M6_Ri_NR4M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486" y="702365"/>
            <a:ext cx="4054199" cy="5698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3104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-342900">
              <a:spcBef>
                <a:spcPts val="1000"/>
              </a:spcBef>
            </a:pPr>
            <a:r>
              <a:rPr lang="ru-RU" dirty="0"/>
              <a:t>Предполагаемый результат Проекта: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160589"/>
            <a:ext cx="7326979" cy="3880773"/>
          </a:xfrm>
        </p:spPr>
        <p:txBody>
          <a:bodyPr>
            <a:normAutofit/>
          </a:bodyPr>
          <a:lstStyle/>
          <a:p>
            <a:r>
              <a:rPr lang="ru-RU" sz="4400" dirty="0"/>
              <a:t>Дети знают и применяют</a:t>
            </a:r>
          </a:p>
          <a:p>
            <a:r>
              <a:rPr lang="ru-RU" sz="4400" dirty="0" smtClean="0"/>
              <a:t>полученные </a:t>
            </a:r>
            <a:r>
              <a:rPr lang="ru-RU" sz="4400" dirty="0"/>
              <a:t>знания по </a:t>
            </a:r>
            <a:endParaRPr lang="ru-RU" sz="4400" dirty="0" smtClean="0"/>
          </a:p>
          <a:p>
            <a:r>
              <a:rPr lang="ru-RU" sz="4400" dirty="0" smtClean="0"/>
              <a:t>уходу за</a:t>
            </a:r>
            <a:r>
              <a:rPr lang="ru-RU" sz="4800" dirty="0"/>
              <a:t> </a:t>
            </a:r>
            <a:r>
              <a:rPr lang="ru-RU" sz="4400" dirty="0" smtClean="0"/>
              <a:t>культурными и огородными</a:t>
            </a:r>
            <a:r>
              <a:rPr lang="ru-RU" sz="4400" dirty="0"/>
              <a:t> </a:t>
            </a:r>
            <a:r>
              <a:rPr lang="ru-RU" sz="4400" dirty="0" smtClean="0"/>
              <a:t>растениями</a:t>
            </a:r>
            <a:endParaRPr lang="ru-RU" sz="4400" dirty="0"/>
          </a:p>
        </p:txBody>
      </p:sp>
      <p:pic>
        <p:nvPicPr>
          <p:cNvPr id="2050" name="Picture 2" descr="https://pp.userapi.com/c846122/v846122500/1d418a/CFGbWJJop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4313" y="1270000"/>
            <a:ext cx="3737113" cy="5102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4026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1 этап - подготовительный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4070" y="1192696"/>
            <a:ext cx="10035774" cy="5408825"/>
          </a:xfrm>
        </p:spPr>
        <p:txBody>
          <a:bodyPr>
            <a:noAutofit/>
          </a:bodyPr>
          <a:lstStyle/>
          <a:p>
            <a:r>
              <a:rPr lang="ru-RU" sz="2400" dirty="0"/>
              <a:t>1.Беседы с детьми (выявление знаний детей о</a:t>
            </a:r>
          </a:p>
          <a:p>
            <a:r>
              <a:rPr lang="ru-RU" sz="2400" dirty="0"/>
              <a:t>растениях).</a:t>
            </a:r>
          </a:p>
          <a:p>
            <a:r>
              <a:rPr lang="ru-RU" sz="2400" dirty="0"/>
              <a:t>2.Сбор художественной литературы: стихи,</a:t>
            </a:r>
          </a:p>
          <a:p>
            <a:r>
              <a:rPr lang="ru-RU" sz="2400" dirty="0"/>
              <a:t>загадки, пословицы, поговорки,</a:t>
            </a:r>
          </a:p>
          <a:p>
            <a:r>
              <a:rPr lang="ru-RU" sz="2400" dirty="0"/>
              <a:t>рассказы, сказки про овощи, экологические</a:t>
            </a:r>
          </a:p>
          <a:p>
            <a:r>
              <a:rPr lang="ru-RU" sz="2400" dirty="0"/>
              <a:t>сказки.</a:t>
            </a:r>
          </a:p>
          <a:p>
            <a:r>
              <a:rPr lang="ru-RU" sz="2400" dirty="0"/>
              <a:t>3.Приобретение необходимого оборудования</a:t>
            </a:r>
          </a:p>
          <a:p>
            <a:r>
              <a:rPr lang="ru-RU" sz="2400" dirty="0"/>
              <a:t>(контейнеры, земля, удобрения, семена).</a:t>
            </a:r>
          </a:p>
          <a:p>
            <a:r>
              <a:rPr lang="ru-RU" sz="2400" dirty="0"/>
              <a:t>4.Разбивка огорода на подоконнике.</a:t>
            </a:r>
          </a:p>
          <a:p>
            <a:r>
              <a:rPr lang="ru-RU" sz="2400" dirty="0"/>
              <a:t>5.Изготовление табличек - указателей с</a:t>
            </a:r>
          </a:p>
          <a:p>
            <a:r>
              <a:rPr lang="ru-RU" sz="2400" dirty="0"/>
              <a:t>названиями растений</a:t>
            </a:r>
          </a:p>
        </p:txBody>
      </p:sp>
      <p:pic>
        <p:nvPicPr>
          <p:cNvPr id="1028" name="Picture 4" descr="https://pp.userapi.com/c851216/v851216158/edf6e/sDv8RXjU8N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6017" y="297489"/>
            <a:ext cx="3630129" cy="6304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9483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378226"/>
            <a:ext cx="8596668" cy="4663136"/>
          </a:xfrm>
        </p:spPr>
        <p:txBody>
          <a:bodyPr>
            <a:normAutofit/>
          </a:bodyPr>
          <a:lstStyle/>
          <a:p>
            <a:r>
              <a:rPr lang="ru-RU" sz="3200" dirty="0"/>
              <a:t>Посадили огород</a:t>
            </a:r>
            <a:r>
              <a:rPr lang="ru-RU" sz="3200" dirty="0" smtClean="0"/>
              <a:t>,</a:t>
            </a:r>
          </a:p>
          <a:p>
            <a:r>
              <a:rPr lang="ru-RU" sz="3200" dirty="0" smtClean="0"/>
              <a:t> </a:t>
            </a:r>
            <a:r>
              <a:rPr lang="ru-RU" sz="3200" dirty="0"/>
              <a:t>Посмотрите, что растет! </a:t>
            </a:r>
            <a:endParaRPr lang="ru-RU" sz="3200" dirty="0" smtClean="0"/>
          </a:p>
          <a:p>
            <a:r>
              <a:rPr lang="ru-RU" sz="3200" dirty="0" smtClean="0"/>
              <a:t>Будем </a:t>
            </a:r>
            <a:r>
              <a:rPr lang="ru-RU" sz="3200" dirty="0"/>
              <a:t>мы ухаживать, </a:t>
            </a:r>
            <a:endParaRPr lang="ru-RU" sz="3200" dirty="0" smtClean="0"/>
          </a:p>
          <a:p>
            <a:r>
              <a:rPr lang="ru-RU" sz="3200" dirty="0" smtClean="0"/>
              <a:t>Будем </a:t>
            </a:r>
            <a:r>
              <a:rPr lang="ru-RU" sz="3200" dirty="0"/>
              <a:t>поливать! </a:t>
            </a:r>
            <a:br>
              <a:rPr lang="ru-RU" sz="3200" dirty="0"/>
            </a:br>
            <a:r>
              <a:rPr lang="ru-RU" sz="3200" dirty="0"/>
              <a:t>Будем за росточками </a:t>
            </a:r>
            <a:endParaRPr lang="ru-RU" sz="3200" dirty="0" smtClean="0"/>
          </a:p>
          <a:p>
            <a:r>
              <a:rPr lang="ru-RU" sz="3200" dirty="0" smtClean="0"/>
              <a:t>дружно </a:t>
            </a:r>
            <a:r>
              <a:rPr lang="ru-RU" sz="3200" dirty="0"/>
              <a:t>наблюдать!</a:t>
            </a:r>
          </a:p>
          <a:p>
            <a:endParaRPr lang="ru-RU" sz="3200" dirty="0"/>
          </a:p>
        </p:txBody>
      </p:sp>
      <p:pic>
        <p:nvPicPr>
          <p:cNvPr id="5122" name="Picture 2" descr="https://pp.userapi.com/c850224/v850224500/10ae8d/JIbQAd_tT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582" y="318052"/>
            <a:ext cx="4372251" cy="6211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0755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38539"/>
            <a:ext cx="8596668" cy="993913"/>
          </a:xfrm>
        </p:spPr>
        <p:txBody>
          <a:bodyPr/>
          <a:lstStyle/>
          <a:p>
            <a:r>
              <a:rPr lang="ru-RU" dirty="0"/>
              <a:t>2 этап - исследовательский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1062" y="1060174"/>
            <a:ext cx="7182677" cy="5719767"/>
          </a:xfrm>
        </p:spPr>
        <p:txBody>
          <a:bodyPr>
            <a:normAutofit/>
          </a:bodyPr>
          <a:lstStyle/>
          <a:p>
            <a:r>
              <a:rPr lang="ru-RU" sz="2400" dirty="0"/>
              <a:t>Дети наблюдали за ростом растений, </a:t>
            </a:r>
            <a:r>
              <a:rPr lang="ru-RU" sz="2400" dirty="0" smtClean="0"/>
              <a:t>проводили опыты</a:t>
            </a:r>
            <a:r>
              <a:rPr lang="ru-RU" sz="2400" dirty="0"/>
              <a:t>, эксперименты.</a:t>
            </a:r>
          </a:p>
          <a:p>
            <a:r>
              <a:rPr lang="ru-RU" sz="2400" dirty="0"/>
              <a:t> Устанавливали связи: растения - земля,</a:t>
            </a:r>
          </a:p>
          <a:p>
            <a:r>
              <a:rPr lang="ru-RU" sz="2400" dirty="0"/>
              <a:t>растения - вода, растения - человек.</a:t>
            </a:r>
          </a:p>
          <a:p>
            <a:r>
              <a:rPr lang="ru-RU" sz="2400" dirty="0"/>
              <a:t> В процессе исследований дети познакомились с</a:t>
            </a:r>
          </a:p>
          <a:p>
            <a:r>
              <a:rPr lang="ru-RU" sz="2400" dirty="0"/>
              <a:t>художественной литературой об овощах:</a:t>
            </a:r>
          </a:p>
          <a:p>
            <a:r>
              <a:rPr lang="ru-RU" sz="2400" dirty="0"/>
              <a:t>поговорки, стихи, сказки, загадки.</a:t>
            </a:r>
          </a:p>
          <a:p>
            <a:r>
              <a:rPr lang="ru-RU" sz="2400" dirty="0"/>
              <a:t> Рассматривали иллюстрации, картины.</a:t>
            </a:r>
          </a:p>
          <a:p>
            <a:r>
              <a:rPr lang="ru-RU" sz="2400" dirty="0"/>
              <a:t>Проводились занятия, дидактические игры,</a:t>
            </a:r>
          </a:p>
          <a:p>
            <a:r>
              <a:rPr lang="ru-RU" sz="2400" dirty="0"/>
              <a:t>беседы.</a:t>
            </a:r>
          </a:p>
        </p:txBody>
      </p:sp>
      <p:pic>
        <p:nvPicPr>
          <p:cNvPr id="6146" name="Picture 2" descr="https://pp.userapi.com/c847018/v847018500/1ce18c/eR6nyVOd6i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2678" y="1461011"/>
            <a:ext cx="4872340" cy="5090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7047924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119</TotalTime>
  <Words>438</Words>
  <Application>Microsoft Office PowerPoint</Application>
  <PresentationFormat>Широкоэкранный</PresentationFormat>
  <Paragraphs>87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-apple-system</vt:lpstr>
      <vt:lpstr>Arial</vt:lpstr>
      <vt:lpstr>Trebuchet MS</vt:lpstr>
      <vt:lpstr>Wingdings 3</vt:lpstr>
      <vt:lpstr>Аспект</vt:lpstr>
      <vt:lpstr>Презентация проекта  «Чудо – огород на окошке растёт»  в разновозрастной группе «Родничок»</vt:lpstr>
      <vt:lpstr>Цель: </vt:lpstr>
      <vt:lpstr>ЗАДАЧИ:</vt:lpstr>
      <vt:lpstr>Участники проекта:</vt:lpstr>
      <vt:lpstr>Презентация PowerPoint</vt:lpstr>
      <vt:lpstr>Предполагаемый результат Проекта: </vt:lpstr>
      <vt:lpstr>1 этап - подготовительный</vt:lpstr>
      <vt:lpstr>Презентация PowerPoint</vt:lpstr>
      <vt:lpstr>2 этап - исследовательский</vt:lpstr>
      <vt:lpstr>Презентация PowerPoint</vt:lpstr>
      <vt:lpstr>Презентация PowerPoint</vt:lpstr>
      <vt:lpstr>3 этап - заключительный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проекта : «Огород на окне» вразновозрастной группе «Родничок»</dc:title>
  <dc:creator>USER</dc:creator>
  <cp:lastModifiedBy>USER</cp:lastModifiedBy>
  <cp:revision>6</cp:revision>
  <dcterms:created xsi:type="dcterms:W3CDTF">2019-03-22T11:22:55Z</dcterms:created>
  <dcterms:modified xsi:type="dcterms:W3CDTF">2019-04-15T08:41:14Z</dcterms:modified>
</cp:coreProperties>
</file>